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0" r:id="rId5"/>
    <p:sldId id="259" r:id="rId6"/>
    <p:sldId id="262" r:id="rId7"/>
    <p:sldId id="263" r:id="rId8"/>
    <p:sldId id="264" r:id="rId9"/>
    <p:sldId id="268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8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5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35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1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2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8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43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9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39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6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5740736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 joueur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59" y="2893309"/>
            <a:ext cx="2632881" cy="269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53000" y="5740736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Une joueuse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9" y="2893310"/>
            <a:ext cx="2777453" cy="269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14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Dans 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01536" y="598195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Les gradins sont pleins.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42" y="2743200"/>
            <a:ext cx="4191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38699" y="2743200"/>
            <a:ext cx="3890133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stade est comble!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8700" y="4321649"/>
            <a:ext cx="3890133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Adobe Caslon Pro Bold" pitchFamily="18" charset="0"/>
              </a:rPr>
              <a:t>Il y a beaucoup de spectateur et spectatrices.</a:t>
            </a:r>
            <a:endParaRPr lang="fr-FR" sz="32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12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Dans 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01536" y="598195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terrain de foot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9218" name="Picture 2" descr="http://matoumatheux.ac-rennes.fr/num/algebre/images/foo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7" y="2743200"/>
            <a:ext cx="42386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872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ofqj.gouv.qc.ca/assets/images/blog_post/picture/3186/original/match_de_foot.jpg?12377158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637156"/>
            <a:ext cx="5457309" cy="40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Dans 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953000" y="3276599"/>
            <a:ext cx="304186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latin typeface="Adobe Caslon Pro Bold" pitchFamily="18" charset="0"/>
              </a:rPr>
              <a:t>Les deux camps</a:t>
            </a:r>
            <a:endParaRPr lang="fr-FR" sz="3200" dirty="0">
              <a:latin typeface="Adobe Caslon Pro Bol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457" y="3695423"/>
            <a:ext cx="304186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latin typeface="Adobe Caslon Pro Bold" pitchFamily="18" charset="0"/>
              </a:rPr>
              <a:t>Le camp adverse</a:t>
            </a:r>
            <a:endParaRPr lang="fr-FR" sz="32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156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Dans 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2667000"/>
            <a:ext cx="2705100" cy="387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15" y="2959234"/>
            <a:ext cx="2849793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24600" y="3124200"/>
            <a:ext cx="2590800" cy="280076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L’arbitre siffle pour signaler un penalty</a:t>
            </a:r>
            <a:endParaRPr lang="fr-FR" sz="44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611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2205039"/>
            <a:ext cx="89916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Il donne un coup de pied dans le ballon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75" y="3185615"/>
            <a:ext cx="4953000" cy="3318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747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2205039"/>
            <a:ext cx="8991600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Il est interdit de toucher le ballon avec les mains!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038600"/>
            <a:ext cx="3421704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2" y="3659791"/>
            <a:ext cx="3200400" cy="315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56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2" y="1820318"/>
            <a:ext cx="89916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score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8" name="Picture 2" descr="http://www.madeinfoot.com/img/photos/ligue-1/2011/zoom/score-final---27-11-2011-marseille---psg--15eme-journee-de-ligue-1-20111128081907-6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912" y="2672315"/>
            <a:ext cx="5562600" cy="397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96987" y="4038600"/>
            <a:ext cx="2055813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4400" dirty="0" smtClean="0">
                <a:latin typeface="Adobe Caslon Pro Bold" pitchFamily="18" charset="0"/>
              </a:rPr>
              <a:t>gagner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1463" y="4085221"/>
            <a:ext cx="2058537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itchFamily="18" charset="0"/>
              </a:rPr>
              <a:t>perdre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1" y="6087518"/>
            <a:ext cx="4818796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2 : 2 = Un match nul</a:t>
            </a:r>
            <a:endParaRPr lang="fr-FR" sz="44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081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2" y="1820318"/>
            <a:ext cx="89916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smtClean="0">
                <a:latin typeface="Adobe Caslon Pro Bold" pitchFamily="18" charset="0"/>
              </a:rPr>
              <a:t>Marquer un but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85565"/>
            <a:ext cx="60960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7984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019800"/>
            <a:ext cx="4953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 gardien de but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1026" name="Picture 2" descr="http://www.connarddechaine.fr/wp-content/uploads/2010/03/gardien-de-but-t7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77474"/>
            <a:ext cx="4184176" cy="296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71800"/>
            <a:ext cx="19050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4960535"/>
            <a:ext cx="3429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Le ballon</a:t>
            </a:r>
            <a:endParaRPr lang="fr-FR" sz="40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22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019800"/>
            <a:ext cx="4953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 gardien de but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1026" name="Picture 2" descr="http://www.connarddechaine.fr/wp-content/uploads/2010/03/gardien-de-but-t7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77474"/>
            <a:ext cx="4184176" cy="296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4960535"/>
            <a:ext cx="3429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Le but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2808181"/>
            <a:ext cx="23622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571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019800"/>
            <a:ext cx="4953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 gardien de but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1026" name="Picture 2" descr="http://www.connarddechaine.fr/wp-content/uploads/2010/03/gardien-de-but-t7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77474"/>
            <a:ext cx="4184176" cy="296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81600" y="2794534"/>
            <a:ext cx="3856630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bloque le ballon / il arrête le ballon d’entrer dans le but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515" y="5283596"/>
            <a:ext cx="1828800" cy="137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89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019800"/>
            <a:ext cx="5334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Une équipe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2819400"/>
            <a:ext cx="4710086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62600" y="2971800"/>
            <a:ext cx="335280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Une équipe de foot a onze joueurs</a:t>
            </a:r>
            <a:endParaRPr lang="fr-FR" sz="40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30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540" y="3352800"/>
            <a:ext cx="533400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Pour jouer au foot, tu as besoin d’un ballon.  C’est tout!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828800"/>
            <a:ext cx="53340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foot / le football</a:t>
            </a:r>
            <a:endParaRPr lang="fr-FR" sz="4400" dirty="0">
              <a:latin typeface="Adobe Caslon Pro Bold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20117"/>
            <a:ext cx="19050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39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Regarder un match de foot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95600"/>
            <a:ext cx="470505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466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45" y="2819400"/>
            <a:ext cx="5639369" cy="35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7809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12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Les sports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82031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Dans le stade</a:t>
            </a:r>
            <a:endParaRPr lang="fr-FR" sz="4400" dirty="0">
              <a:latin typeface="Adobe Caslon Pro Bold" pitchFamily="18" charset="0"/>
            </a:endParaRPr>
          </a:p>
        </p:txBody>
      </p:sp>
      <p:sp>
        <p:nvSpPr>
          <p:cNvPr id="2" name="AutoShape 5" descr="data:image/jpeg;base64,/9j/4AAQSkZJRgABAQAAAQABAAD/2wCEAAkGBhQSERUUExQWFBUUGBcYGBUXGBccGBgYFxQVGBgXHBcXHCYeFxojHRQVIC8gIycpLCwsFR4xNTAqNSYrLCkBCQoKDgwOGA8PGiwkHCQsKS0sLCwsLywsLCwsLCwsLCwpLCwsLCwsLCwsLCwsLCwsKSwsLCwsLCwsLCwsLCwsLP/AABEIAMIBAwMBIgACEQEDEQH/xAAbAAABBQEBAAAAAAAAAAAAAAADAAECBAUGB//EAEEQAAEDAgQDBQcCBQEIAgMAAAEAAhEDIQQSMUEFUWETInGBkQYyobHB0fBC8RRScpLhYhUWIzNTgqKyB/IXQ9L/xAAaAQADAQEBAQAAAAAAAAAAAAAAAQIDBAUG/8QAKxEAAgIBBAIBAwMFAQAAAAAAAAECESEDEjFBE1EEFGHBIjKhQoGR4fAj/9oADAMBAAIRAxEAPwDyB2KdcyR4FTGLe0WdY9PVDxVHK6NjdHptlo7xEWt9wVGKGWMLxlweJJAIAMnfmp1uN1GuM6cvSL/mqqBgBkXIvca+RJBUK9TO2f1DXryU7VYg545UPL0T/wC23CIDZ53181nBqk5lhY6X0T2R9BRov469z8zoJiJPIbdEen7SVBo0FYuydvTl9UbIhSOkHte+Pd3g3Uf94Q9wBBE9VzoFhe/5uk5h5KfHEKOgbx7I/wB0nKefxUa3tJnqdo4EkWAkQ3w/N1mvGZpIAmIIMExzHIoOsgtAkSIH5ZJacQpHY8I9sSDDHvYddSj43/5Be85XVqhvF9FxOGYcwgxF7yp41jSczNNwNj9dUvFGwpHR1eNg37SfGdYnzRqPtSxlMtYZedCRbx8uS49pF7mLR42/JUSZN/8APxT8MQo7jhvGxQ72a5MucRJJPNdN/wDlmoWZRVpxpMX2+4XkgrnqehOtt0jSNjBg9Cp8KCjvMR7Tvry7NIkjloo4DjLGS97gTsPzdcW2u9sX90c7HN53PeKDXZ+rUH4HkfVLwoZ2FHjmasKryJBljZs3qObrarvKf/yizJD6DXPIjMct43925XjGEZm2Ji9iBbzUg1zrF1xz+kJvT9MlqzveK+1HaEkUw2eQA+QVTBYhjiXVHAAbErmRaoJJa2GgHYwOo8UetXBEiDHIEwoemKgvG/aTNmZRBYw6m8u+w6evJYLXn8Cs1JcJZEX2Os+aEHy2QJ+9ltGKSKWAFXEHRoPjCdg7kb3+aPHkl2ZVDsqUnPGxIRTJ/dHy/lvsmdAGvy+6LALgsbUZbUcifyFZxGJDzpBVNpnf5/5SNBuaTrbU+msKaQg+U9UlVcXzbLHkknQiy1rYAJDo/mtP1GoVjBY3s82V2QkQMokGeZ2jXQ3Whi/Zim1hcHl0bd37eCpDhdIXznwBZ+fnhMOUXhnRCEnmJnUOJu7EUSAQH52kzLbXA2gyNdCOpRqNNguNSL302jrdHxHDaZALXBttLelz5J2YNpZBc2+ukzPU2/ZG6PRT0dTtFJ/DhrMN2I/IVFx+087rQLXtswlw5AaTcT4/RQp0g495pGsCDyE7bfZapPkweMFHla/5tCeoyImPJW6lBwI7ptaQDpcjbofRWaOBa4AuIZFj70zr66Ik9qtgleEZYA5qYImPj9YWxT4axvuv/wDAk7deqi/hYsZcbW7jhz3Lh09Vn5olbGZmHaWuBMDx0PRXXYKKgN3NmYGkcrK27gENLs8gXMAmLxs7qk32eeCO8L2EF02J2nmN9LEwCJakpZTE1ToJwZmHeX0aoyVHf8qrJgOt3XNkDax/wsp9Ah0RqYcNrH91oM9nhq5xsJje8RufzrZSqYLsBLzmzEwBJu0kX6fdJYbp89A3aMzE4IibWG8DSd/OyqCNCdPX9lqYiiXOJDgOmYxAEaR+T1QhgwCSSwiDz8LALRXRJnIpruywCYBv5/stPB+zzqjQ8OaAdJJn5W3V2l7Oup2JaTsJBjxlpUucStrOcDpPWfH91ZNUtlmrMxOkTtOkjZbD/Z972gAsEAnYbzrlk+HRB/2G+TYRFiXgkb7CeeoS3xGoN8IqYSg5vezAMOl4JG/2WnxjhbW0qdWnUNRrpDgYDmuG1igUeD1h3QQBf9TSL9IVnD8DqXlwMm4bF/gAN/gok8pplKLSdoysOwOs4Tl33v4ETsiRTZpF/A/MnmrmL4XUAGUETG4sPqqz8DUJu3NAGjoVbkyNpXY8P07kEHRt/kne1pcGkDnt9Pui/wAFXk3IHV32KlTwlQTnJI6OKdr2LaysMKw9dTr/AJRH0ZETHVSoYE/y5Y073qjvwRP7pbl7HtZSwtC0gkz49eRRKtOxJGnOfqEhgHi0N8CTZGbwxxbEMnndNtexUUaZaSDFyOYt02CnVhskWPOT8Icr7uCzEFrdNBb5q1Q9n2z3ng6+vPVG6IUYpeP5j6pLTqcDAJ759Aki17D+xU4bWqPN6jiNNdDaD4G/op1Ma8GC4iba6IFCKb8wNrSL6EfFGx2HdUIyiY1uB4aqWlu+xr/T9yFXG1APfI+PwVWrxN+gc7xtKuVaAcJF4H0vp1lUjScBOWWkGLGI11i2h9FaSIyBOLfM53Tbfl4KVPEOmS5xidzP7G3orGHwRq1MtOOeQdPet4SbXTYqlLpywD+gD3el4nTVVYqJ1sVGZovAbEE6icx1VT+NePdJEnTrz+Xok9kDrv5fnwUiwC2kSRzJtaZ5H4JJIGSHE6g/WT8v8pHiNUxDjPWPhKi0XJPqZ8beig1t7a9EUvQZLuD4lUDhmf3NCIG8jYfkK9juMVaej3QTYzymRpbw8FSx1CHXYWe6XNbBHutuBJ1ufND7Hu5CYE9Z5T+c1Lim7L4Lp4u9wBzm/MCxHiEHF8aqWk5jtIaQJ8QqopZJaTJ2jTW8pxh9DtuInzQookZ3Eqh/UP7GfZa+B4nSyTUHeAJNramBymPksXs4kNuD0vZPme1uW4aSJ5EjSb3P3RKCkqCLou0ePVJIa7K0mWgACJ8NfHohnidRtswBN5yt+2qq1cOWmHamHA20ImbdCPijmk1zQQZOmU2Mk67zp/5BG2IWyTuL1TGUgm591pNvLx0Vql7R1MoD3FzgbHkOXLYFZjWd4Ed3xjXpF0cZqj7ASZdGjbCSddfuhxiPJdf7Q1A4DNAO9r/b/ClW9oKxN3ydiVmNwsg2MDURpfS/Loo1ALDcb+kW29d0tkRWWK/HKumaesD5BFocXOU53d4xFhpyMLPNAaTb7SpuwhAuNhcmPQHU9FTjGhJtMPV4zVkRaNba33n0tGg8U9Tir494X6D7Kl2l9ztdIARcG2+sn6J7UFsK7i1QD3gf+0fZJvFake98B9kGvRgDwn1umYAio1wLIX/aLz+oj0+yZ2PqXGY36qNWj3tPHxhP2X54p0gyJuJeD3nP/uKepjHGL/EqIBGyn/DG9ucjonSAH2vj6lJSSRQqOio1KBAzl0AAyRBu7TyvpyVfKHVHNYZDg8Nvq0TF/wDtJVasMj3QIHrAsSenOf6Stz2U4yGf8J5hrzDXCLEtvrJgnyBWLWLNaRk0cRDWtDZnuif1TFpjXvD1UcXXIaWluUPF4I1ETpytr9VZ4rws4eplJsCSy0yNAZ0BAj+xBqVXAMGYOAbENnuguuIiJki46Kko9Gj1JS5YDCV2NYRl75GUO1hpsSBu69tNIUTTizi7uyIEXETMzaQTYclf4nw6m1lOowuhxhulhFiQb+sKo57IBAkydzAYW+Pve9+FF3wZrnIw7ktHeYSCTkvYRI3vLrTyRMRwh9Nxc4ODG3a7LY5i4gnNY2m46IVPDvpsD4ltQWH9OUEWv+oeK2MJ7XluHfSc3tGxl7+jA61xqRy/ZGS6i43efRz5g62JJ90WBF4g+Kd3D/eLBUyNnvZdLSASLDn0hTkQTIsJEGLzJ3m3eFo16hWcNjgxpb3zmBEscQLAQSIM2B33TyQ0VKVTMQBmJ/SDBN4Eczp8EWhw1z5Ja5oaA5xIIDQQQCTrc2/LRNItOa4Ld4iDtbxnyKicQ4NLQ6ARLgN26geUzHMTsmIt8U4N2VTJnFQgZiRYQXRMbyR8QrOCx1FrIqtLrCBl0O5ufD0WYKHdDnTcxABvo4kWnSyuUKzGOqdrQz5bCHOaG2iesx+6lq8FWTrVGN77GTTeSOQFtDGhus4tDgQS0EDnLveNrwDC0eHVnkPBANMtBdIEgBwBLW2LjrO8X8RYnCZWtewS0z3pkC05HCDcR52SWBUZzGgDWTeQIt+FTpkcwBziZj669LotFhDCSJBkNJ0DiRMHQmIMfurFDiNVo7PMWiCIhgIDw0kCdRYC/NUCB1MK11LtGuhxMOpgGJl0HSBa3mqzWzctmNXQdI001/8A53Vg0AakB5DTFzqLCxgQQCTcdVaoueczGEZmtc1zw6GvYMxcIdEggCxg9NkE0CONqMMBpDXXZ2gk5ToZMA2/NFUq0i+pJLWlxJi4Akxrtv5arXxPCH1XMLXOLnMbLqmlp1uezADctzHd2mFlswhMtym1g4C2km5AtYeqSa6KcQ1TGBpIDJ196REDTTW3xQcTVJH+mOVwZFxzAkK6GGq0sqktOUNpuG+R0Q+NRBmTeGjmqNTBuaYcIOgvbW5nQi3VCoUilnGwkW1O419UTDuBhobdzhueekKVSgDdtiYlttSL5b/DqrHDC4Eie7cweYiLC03HorfBKDnEUQSCHToYmPmnZXoOIaGukmBrufFU6mANR1iBrr4/5RMIAx0mO7J6SBb4rLHsq2ArWqSdCc3lOnjCE5sAEWB0vO/wRa5D3EzuN9jrCcUiCQYPmNfyFqsEiosnQRJg3tprGs315p3jbL4yZJPPTT1UjSFjv0c23XzvYItTDuDoJ25tsJ6HWyBlbJ1jp8t0lbZgmkd59/AbaaHkkgrBou4NUn3KjnEG4pvMzaCSdonzRKHs9WDp7Kr3d+zf0E+UE6br1XG4qlRy56je9MGIFoncx7wVHHcVpmnUaKmUlrgDyOUx6FY7pejPcc/X4a7FUIqUXNqNECREm15mwMXCwh7M4pr+7Se1pyz/AMsxsT1iXabWXW+xXF2PwlPtKjc7Za7O4A2cYuTfulqM32ipGWmoGkNBJgZcxkwDeYiCOo5pJtNoTZzVL2dqvoupVGPEOJBJZEc5zaHlEzus4+xdVrmlrQ5oIJbnaM0Xgg9fmu1qcfo/9UxJ0bJgsMfpvDot+DF4pxh0t7J7oIIcQyTJiHd9oFoOk2ItKNz6aCzncZwFrHuBLzIlwGURMGNDMGBtpKJV9nqDHPY57oJpgPm0GJJytgxfcRZbeArS49o4wXNu6mScsVM0xTE3LLDlrqrBxHehjiGh1xD2hwEjQNtYA+Y5KfI06v8Ak6f/ADcLwjMxHBcGxzKZfSgtpHM4zM0XOcT/AMTm0Qbf80QDu00KdBzjTpvLXtazKyARkJPdzGRPUq1xeh2mIoPDjFNjA4jMf0jMLgXt8einhqbWVjV7xu6GZRbNOpLrxmKreny1/lEQemotyeeqshwVlGph6lWtQpSC4uGUAkSMnci15Eo3BMMxrS80IEBpfTo0p1GYaEnVoAA0B5FNlpuqPc+nUeHhxABa3vEyP1WjzUsPxCs3DimCRULiXvMfzEjLBsNJ8OpUeSPLZa8e1Rjy+30VcZwplSphwQ+k51Mkkta2S2oabbNiDcRa4LVab7OO7XO+qX5wQ4ZBDvifwItTFue/DVHgl1DtJh0TnDxax5s9CEd2PLrFoAsZB71nZgJjrHgs5a0emZRaXLMTivDKeHyNaXOe55MPDYDQG5ne7IiW3B+Sv8P9m2AElz8rwZpmA3WAbjXutui1gw1adQNE02vDZk3eNT4W+KM7izs5ZmZdt2ZZEGJM580Hu8rgpPWtYfHJopabVfyRpeytCAM72290ObY6zcTKJQ9i6DpyuqvIjRwMC8bW0+CQxtTZ7ZnNPZ30iJnSD8UNrql4qa3MNbre/Q94+qT+TpJfudnLvd5WA49i6bf+pERd4UKvshTzMIa6JObvu0jUGdiNBzQuzf8A9Rw3loYDpzy9EVjakAdtV/8AHnP8qx+qj7ZXkSDt9mqTcwDB3hBkuJgiCJMkSOSr4vgOEotzVKIuTfvnad/BRdhCTJqViYA99w000sdUKrwlrvedVPi93ylL6qH3DyIhVbhu6BgyZs21KLAmCTU5A6qs7E03NYG4YERmiaGkaGXd25EzzRf93KH8v55pxwOiNGj0/wAq/rNL0xeQx+IU6XvNYxoMEABoiROwWHWqRN+a7I8Do/yt/tCieCUv5W/2j7JL5sfTDeczRwFP+G7Ul+YMNgRGbORBtMEDWVRp4inIgZYb3p52+y7QcIp7BvkB16eKrHAtFUU+z7rmkh8D9JuOkd318FpH5MZt0uMlLUdUZ3DsOKh/Ta+y6fBcCdUa0ilIIH6Rv4hZzuB0/wCUfBSPB28j8Vn9XEncXeG+ztUurNdSbao4NGQSGw11yRycD5q5ifY97Wk9gyYP6WeQMdfmsccLGxd/c77qb2vEDtqwkwAKlTYE7O6FWvlwb7HuAcH4S+pRa84UOnMJFNsHK9zeXRJWKNCowQ2rUAkmM7tXEknXUkk+adV9bpi3IMOHs/kZ6D6qX8C0fob/AGj7KDMQHaEHwIKmHLy5blyQweKphjHFrGGAZBa0SIOYXBAMTeLGE/C3F1JrnAAkT+mwOgsADAgTF4U3QRBEjcG0jcc0MkU2SYDWjrYCANr7K996WzuwLceHwS80Fp/P8KUFc9Conk6hWsdhi0NmnkYWjK8zL+6CTrpcHxJ5KjH5+BTeXmMzy/eCfdubX6ZdOQWkGlGRpFpRaGNJvNMaLeaQZ0KsOFB7M1FpEloJJnO4U2h7rE2nSIsQlGDabvgIabmm11kr9i1N2bOXxU+yS7JRb9mYMtaNvwmB8Uso5IlUFrHloBdlMA+74uhzYAsZm0b6FU6cgEXBAMxEyAZg3HgtHFqCnYyNGnmcG2BcQBMm5sB3QTcwPNNW4SWZarhDnNySAYcAQ4mC0EEExfkOibG4fMxzRMuECLwSQJNiIEytavQjC0QHDJALaZIzthmXvAe6coaDc3noumG1aEpJ5/BcUnFtsyc/RLtCtShw2mWMc97WAvjNu0GGgm/ukk2/0yqb6EEgwCLc7hc0ouKTfYS05RipPsCx5O4HifrEDzO6ucTwNSjkJJLXtkGRrAzDuk6Sq/Y+PyU6uNrVZ7UiGHKwDL7oEScu/ioy8qqXP+icUVTUPMps55o5o9PVMaX4ErRIDOUpKN2Pkm7LzRYAZSko/Y9YRGYOWyNjFrnxI2HVMZXOKYT2ds7WzNwbnM0XdexcTDREC9zLCoYggdDFxzv1t6K7XwlLK2oADUDQ1xkE3fVN9xAa3SBdAI5RHO/1XVrSSa2+kPlWAkpgSjVqTy13ZhrngEgEtHL+YiecTNk7mOBglsizg0tIBgSJaSJ6TZY+OWzfWAsCXLX4VRcaL3ipRZ2ZkB47zu7JaLix081mEgIZw2cgmbaWncHnzaFWjPZKzTSntld0RzJI2U8vmksrMmzjaVUU394Fp5tmR16rpaFaAMzgf9XPquexFeSZAJOhzTYaCfJBo414721gR08Pqvf1NKOoqZ0OKOya78/ZafCqc2ZTNSoSIblB7mR+Z3eBGpZcrD4U/Mz0tyn6WXS+z9DEtPa0KYcILXTu22YNv3nWAXjpR0tWp8Eaf6JporcZw4Y8ANySxpLYIh1w621wbFUh+bI2LxDnPJdmmTYzIvpfcfdC8vVYarTm2uCJZk2OD+aqYCg13X0RBSOwUEg6z2tBzuDW7kzABtr9r8kDhHEzUpdmynTZRpk9m1t3XLpJqEBzmmBYgaDorGIpS0ggeBFp2lC4dgn06QY7MAe/kc4FrZaAI5gAQDyXXpzUfjzXbaKTqywAP2CeOnql2cfqjw/wk2Oc/nguJkEmlpDmuNiLgCZ5Actd7ap6WHoB5M5aj6dtILmAQ2NpGaLAnmQAE89Y8h91exONwrmACn/xAxrQ+93MJLtDAMOdOs+S69CScZRlVUdGht/VvV4M0u6keE6HUfTzT5Cbn3jqS4meZgt1Jv8ABTz9I8/8KJqt/JXKptLb0YqTRewT8OGP7a9QgimBABOUAHaT3R6FU3OJJMRJlQFYzIZTdyzgkA2hwjcfVMahGpn88FrOe6EV6LlqOUUm3j/sEiB4odLCRJbbMZOusAfQKQxB2HxSLjuVlbSoyHNM738ksjug9PuodqNkpJ3SCyRAGpBKeJ3j1+yHnAUTUJQATK3mfzzUR0lNACi6ryTAt4fGtpPa9ze0ykHLbvQdLhQdi3ZMjw17piQTFMsLyRtM52j/ALRqo4Kv2dRr7EtcHQdJBkXUuJ8YNV5zU203MJBaJHvQ64NwbgeS7NOSWjL2denOtGarms3+DN4qCGZ2BuenLgHBpbsDapIPdzCDzG8IfC6bmNIIaHPl7smXLJJ0yiBbLYclbpUBVc1jxLXEAyQBBI328UqrmMcWs91phsGRG15vb5KvLL6bZ1f4OQmD1KG+tO5/PNCdWlSa1cgD5evwSUS9JAHFPZJtuJj6k+SNw+j3XA6nT1/b4q1jqWRth0PhHw/woMxXca+IcCREdD9YX1B0m/wtuVotsPkun4V7X0aNM06tQUjfL3XuEAkEnKDcumy57h9Qdi0n9RPQiAJWdxLgrMRWkVgC1nuuaQZJdlMi0X6eS8T5Ohp62q46nH25JumzpOK4kVKhqtIy1e+CBuddb6gmDzVRtQ7X8lb4fwYnBCqxzntYYAIiWtADn5bkGYBvoJVXMegXDJKMnGPWCJxad+yYe/nCg53UlMY3KcO5BSyB2g8h5ouIql8ZnRAAAaAAANAAAhQTqU0jxRbqhDg8vjCmMx3Ch2pOykGc1IDOIGt/NCawmIaBBJmTdx35aW5ab3RO6E4e7ZXGTXBSk1wKDv8AROK3RIM5p84UiHzE9EjA1uoEkpxQ5oEP2nJLsuZTGoAhlxKACkgIZcTsnaxO6tCMgN2YTPqck2Yn8Km2miwBNaSpEQpOqQhTKoAb3SrOJxT60GoZgkiwHvZfkGtA5AKDWJ6hCpSaVACcLRshl3gnhEp00WAzGc4TPgcipvVdyAGITpsqSYzOrDM5+a7TEeJj7FUeI4LISxvMR1zZfuVbxWJNQnIJtJ6mJnyVDG1iMlU7GfMRE+EL6Zs6RsRjagr06AsWWME66unyhb4wzRLw52YwOkCY+JWPwTh7nV3OeCXOAJfoGl1yDuTp9t10L+EVadMvc6m6NADBiTAuACYjxXnfIi5P9PoiUZNhqXGazaTKQ7jGTZhNyXE5if8Au00EnzQ4hPvifEQfUR8VWZUcWCWuYZ0f+qBaLAc9yoF3O3iuCenOLyuSZbryaVPsjo4g9YI+EEehUjRd+mHf03Ppr8FmNIOh9FNlYjQgx1Chx9oikWy07p5b0QxxNxEEyBsb/wDsLeSyuP8AFOzaw0wA5zoPKInQm3jKI6O51Ee02HVuUJrlSbQH6XNPQ90/+Vj5EodR7m2II8lm4NckvATLHJRNflHxQgCdURgaFFCHklTDUI1hsoOqH9kwLBrQhFxJSb1HzUpARQDsZzUjVAQXvOyG1s80UMMaspNpzzUWtAUnVEUBMiP3Qn1eSg6p1TAk7oAcGUZllEEKL63JFCCPrwq7iolylTplOhkqbUZw5hDuh1Kh5p0Id7uShHX0Q5U2PTGGDeqShmCSYGD7MtBqOJNgD8bBWHUmGvTBGYHMQDGWRALnSdoWThcXlqd090C5G55+H2WfxziGZ7MpnJvzJMn7L6Rqzouj0dtJkZnOJGsN7oPpBjxRaeMFQZnt/wCGyYZ/MRpPh8yFynD/AGhbWNNnuyYI5ADU+K38bjG0xJsxgmNydh62XJKDvJraMd3Hn06TqbRGZxJnRo2AGx69E2AwLakOe4knlsuZxuPLnTzMqxhMYYsVv48YFGSu2dDXaA4NpuJE/gV/s5aCdbdJHNZWAdIzEaO+Aj7raqOHZx+AyNPj8Vjq6e6NGc6kBnqB+eC4vifGicU0/ppOADSJByvkyDrJmx2gLtsLTZlJeTblH1XIe0fss6mTVYc9J5JBAMtJJOVw23g7rP4mn45PcRsaRvcFxjqlEPc7M4kzp6RH5K1sPjXM0FuUSPTQrnfZHMKBE/qMacm6HktipVdz+a5NZ7dSSQt1Gj/Gtd71Nvi2W/cfBQdhmuu14H+l1viJHyWYJRGE+Kxbi+UK4vouuwLgJItzFx6iyZrwEKlXe24Dh1GYfGyK/HF/vgO6kQfVuvml4r4DY3wN/EBCJlWWYWk7/wDZ2Z5OaXD1b9lL/ZpF298c2wfgCSPMBQ9KSJcWuSu0HmiAob6kIfayookK+tyQ3OlRJlEawJjExiKCoSFB1UJASfUQs3RRNRSZdMCbGyb2CKhobigAz6yA54Qy6UwRQBWlTDgoMaAnToBynQjW/ISTCjhQY0VGvRg20KuNqgqUAr6g3M1pINpB6LRfxOsaZY95cDsbx57KLcMGmR+ygWHdNJMngC13NXsDUAOtuarjCk6CyQwc7qZUNWdXTrkAZRzt0EXUmcaaXBhiYnz3WLg8X2bXXJdlgcteayzTO8+KySt5LdJI9G4bVDmkGIP5qsz2m9paVFr8MwZ3EZXRo06i+7gYt0XN4HjL6cgmRBieaxnVyXEk3Op5oUFYnI2eHe0DqUgNBBMkGfmukwftBSqQHMLCepLT8LLjqVMmCRY/ll6FwjgzP4Qtq5Gmc1NziBEgRJnmufX0oPNZHGG4k+sB/KPT6lB/iHbEieVlz7uKNdTzE5ajKgAbJ0IcXeIDgP7o5K5gOIe62HCSR3vdkaxAtHXmuafxaVpnNqOcJ1WPaNLI87nzKkKB3I/PBO+mNjP36FDqV8oJNgN1xVTod9hS3/VPkouxeS8x1MBc5jfaYkkMHg7fxhUnUqjhnMm8SeZFl3afxp8ywaxs7L/etn6yyp/UCT5OF/imp8Ww7z72QnkJHoYPxK49+Fe0TBgGJ6338j6KGUgXBv4/m62fxYvsbVnfMwhN2Fr/AAPe/tIB+aFVBBggg8iCFxuG4m+noY/06jzC6bhntP2gykx/odDgfAOmPBcup8RxyiPGHdUUWkKw+rTd+kg826eh+6ZuBn3XtPRxyn42PquR6bRLi1yCFFEAhPVwxZ7zSPH6c1DtVnRJLtEF1RRfVHNRL+SAJp200KURoTAKOUBRJhRkwhPJ2RQEi7p8EkEE8j6pIoLOYNEFVcThN2nyV7Id0Nw/Nl9MalDCg6mSdloU6dp+c/Ab+afCYXO4TZo+PMqzj2xG1tOQ281EpGsYlV7psT9lIUhCqASr7KVp8lEsFxVkMPgpv+Sg4tsWOvNaLH5B+aqriTnHWfM/4UJuwksGbiKD8sgW8FQpNE3MLtcBVAb2dRoIix3E7HmFzvHMB2b7CxWylmjKUaydth6VKrRaO65gaBAO40cOhE6LVqUqL6YFRvdZHgRyPReX8O4s+lYGWnVv1HIrqqXtM12HdBhwbEEwZNoHqsZabR0x1YtGPi6DWVnNac7Gu7jxeRqPMb9Rouko8Uo06D6ga1z2tJDdpdDR9J3K46njcu8jkdf8+KAcYYcAbO1B6GfotXBM59/RYoYl1R5c9xPWfTwRuJYpzgGSYGtyfyEsK5n/AA2tEGO+ebpP3+S08JgJdcDrJ1+6VK+B7Rez/DAAKr2l1+620OjXyXR0qD+zbUe5nZuLhli0NEgSN9CLbKjjqZhuXutEAgTaddLK2zFCpTawNEtLBMWhjS5w+IHWEnk0ikiGL46wgMdSbG4EgaXJhKpw+k4Oc0SOzOQaiRqIHUnXXqgVsA2oyWmHRIkw1wa4yOhFtVDtYAaO7yEmCfEBFhRQr8KIEvhsiRAkiLRA93zWT/Cube4vYhdjSxfdDTLpmSYMX0jl1UMbgKZzCLxNiLE9EyGijw7FF7Z0IsfFW21VQwVDKTfc+f2VouXk60XCbS4MJNxZdo8Rc2wNuW3obfBEOJY4d5gB5t7p9Lj4LKc7ooB99VFprItyfKNR+CYfdePB1viJB+CjVwb6erPM3B8xYqkKsb3RqOPI0JHgSPgLI2xfA9q6CA+HkFNTZxIEd9jXdR3XerbHzCn2dN3uvLTyeLf3Mn5KXBktMrz+fhQ0ergH7DMObSHD4aear5Y1WbTQhZUlHOeqSAswMSq1P9P9RTJL6ORvHk0MMNPBvzT8Z/5z/E/JJJZS5N+ijTHcH9X2Wm8d0eP1TpKJ8lQFiRp4fVUaY18/qmSSgKZqVx3W/wBP3WR7QHuM/pHyKdJaLozlwc+FOkkktznQ5SYkkgaNXh7RAMXW9wgyDPP6lJJRLk1jwbQEgzf/AOjVkOMPdFtNP6WfdJJSaF3AD3/P/wBwmewZaVh7s+c6pJJMYRo18W/+rkSvq3x+YP2CSSCSpS94/myHVKSS8/5X7kc+rygdRAJukkuRGAzT9FaGoSSTfJQnFSBuEklaNkHoVCDIJBnUHqt/FsDsOHEAu/mNz66pJKo8MiRgykkkuQ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4067176" cy="304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59064"/>
            <a:ext cx="3227187" cy="255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01536" y="5981959"/>
            <a:ext cx="61722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Les gradins</a:t>
            </a:r>
            <a:endParaRPr lang="fr-FR" sz="44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50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298</Words>
  <Application>Microsoft Office PowerPoint</Application>
  <PresentationFormat>On-screen Show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2012-02-27T16:13:21Z</dcterms:created>
  <dcterms:modified xsi:type="dcterms:W3CDTF">2012-02-27T19:41:16Z</dcterms:modified>
</cp:coreProperties>
</file>